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</p:sldIdLst>
  <p:sldSz cx="9144000" cy="6858000" type="screen4x3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C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627"/>
    <p:restoredTop sz="94666"/>
  </p:normalViewPr>
  <p:slideViewPr>
    <p:cSldViewPr>
      <p:cViewPr varScale="1">
        <p:scale>
          <a:sx n="102" d="100"/>
          <a:sy n="102" d="100"/>
        </p:scale>
        <p:origin x="1128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6/7/18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6/7/18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6/7/18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6/7/18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6/7/18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6/7/18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6/7/18</a:t>
            </a:fld>
            <a:endParaRPr lang="es-ES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6/7/18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6/7/18</a:t>
            </a:fld>
            <a:endParaRPr lang="es-ES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6/7/18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6/7/18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847CFC-816F-41D0-AAC0-9BF4FEBC753E}" type="datetimeFigureOut">
              <a:rPr lang="es-ES" smtClean="0"/>
              <a:t>6/7/18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tif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279" y="188640"/>
            <a:ext cx="1015752" cy="517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6 CuadroTexto"/>
          <p:cNvSpPr txBox="1"/>
          <p:nvPr/>
        </p:nvSpPr>
        <p:spPr>
          <a:xfrm>
            <a:off x="0" y="5325015"/>
            <a:ext cx="9144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2800" b="1" dirty="0"/>
              <a:t>Formación Desarrollo Aplicaciones Web con Angular 5</a:t>
            </a:r>
          </a:p>
          <a:p>
            <a:pPr algn="ctr"/>
            <a:r>
              <a:rPr lang="es-ES" sz="2800" dirty="0"/>
              <a:t>12.- Creación de filtros personalizados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04128"/>
            <a:ext cx="9144000" cy="4037039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7854" y="1909115"/>
            <a:ext cx="1908291" cy="2027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9332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279" y="59140"/>
            <a:ext cx="1015752" cy="517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3 Rectángulo"/>
          <p:cNvSpPr/>
          <p:nvPr/>
        </p:nvSpPr>
        <p:spPr>
          <a:xfrm>
            <a:off x="0" y="637127"/>
            <a:ext cx="9144000" cy="55962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/>
              <a:t>Angular | Creación de filtros personalizados</a:t>
            </a:r>
          </a:p>
        </p:txBody>
      </p:sp>
      <p:sp>
        <p:nvSpPr>
          <p:cNvPr id="5" name="4 CuadroTexto"/>
          <p:cNvSpPr txBox="1"/>
          <p:nvPr/>
        </p:nvSpPr>
        <p:spPr>
          <a:xfrm>
            <a:off x="412279" y="1412776"/>
            <a:ext cx="8336185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Arial" charset="0"/>
              <a:buChar char="•"/>
            </a:pPr>
            <a:r>
              <a:rPr lang="es-E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Roman" charset="0"/>
                <a:ea typeface="Avenir Roman" charset="0"/>
                <a:cs typeface="Avenir Roman" charset="0"/>
              </a:rPr>
              <a:t>Creación con Angular CLI</a:t>
            </a:r>
          </a:p>
          <a:p>
            <a:pPr algn="just"/>
            <a:r>
              <a:rPr lang="es-E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Roman" charset="0"/>
                <a:ea typeface="Avenir Roman" charset="0"/>
                <a:cs typeface="Avenir Roman" charset="0"/>
              </a:rPr>
              <a:t>	</a:t>
            </a:r>
            <a:r>
              <a:rPr lang="es-E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Roman" charset="0"/>
                <a:ea typeface="Avenir Roman" charset="0"/>
                <a:cs typeface="Avenir Roman" charset="0"/>
              </a:rPr>
              <a:t>Los pipes personalizados son archivos 	</a:t>
            </a:r>
            <a:r>
              <a:rPr lang="es-E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Roman" charset="0"/>
                <a:ea typeface="Avenir Roman" charset="0"/>
                <a:cs typeface="Avenir Roman" charset="0"/>
              </a:rPr>
              <a:t>TypeScript</a:t>
            </a:r>
            <a:r>
              <a:rPr lang="es-E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Roman" charset="0"/>
                <a:ea typeface="Avenir Roman" charset="0"/>
                <a:cs typeface="Avenir Roman" charset="0"/>
              </a:rPr>
              <a:t> 	con la convención de nombres:</a:t>
            </a:r>
          </a:p>
          <a:p>
            <a:pPr algn="just"/>
            <a:r>
              <a:rPr lang="es-ES" sz="2400" dirty="0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</a:rPr>
              <a:t>	</a:t>
            </a:r>
          </a:p>
          <a:p>
            <a:pPr algn="just"/>
            <a:r>
              <a:rPr lang="es-ES" sz="2400" dirty="0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</a:rPr>
              <a:t>	</a:t>
            </a:r>
            <a:r>
              <a:rPr lang="es-ES" sz="2400" dirty="0" err="1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</a:rPr>
              <a:t>nombrepipe.pipe.ts</a:t>
            </a:r>
            <a:endParaRPr lang="es-ES" sz="2400" dirty="0">
              <a:solidFill>
                <a:srgbClr val="0070C0"/>
              </a:solidFill>
              <a:latin typeface="Avenir Roman" charset="0"/>
              <a:ea typeface="Avenir Roman" charset="0"/>
              <a:cs typeface="Avenir Roman" charset="0"/>
            </a:endParaRPr>
          </a:p>
          <a:p>
            <a:pPr marL="457200" indent="-457200" algn="just">
              <a:buFont typeface="Arial" charset="0"/>
              <a:buChar char="•"/>
            </a:pPr>
            <a:endParaRPr lang="es-ES" sz="2800" dirty="0">
              <a:solidFill>
                <a:schemeClr val="tx1">
                  <a:lumMod val="85000"/>
                  <a:lumOff val="15000"/>
                </a:schemeClr>
              </a:solidFill>
              <a:latin typeface="Avenir Roman" charset="0"/>
              <a:ea typeface="Avenir Roman" charset="0"/>
              <a:cs typeface="Avenir Roman" charset="0"/>
            </a:endParaRPr>
          </a:p>
          <a:p>
            <a:pPr algn="just"/>
            <a:r>
              <a:rPr lang="es-E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Roman" charset="0"/>
                <a:ea typeface="Avenir Roman" charset="0"/>
                <a:cs typeface="Avenir Roman" charset="0"/>
              </a:rPr>
              <a:t>	Se generan con:</a:t>
            </a:r>
          </a:p>
          <a:p>
            <a:pPr algn="just"/>
            <a:endParaRPr lang="es-ES" sz="2800" dirty="0">
              <a:solidFill>
                <a:schemeClr val="tx1">
                  <a:lumMod val="85000"/>
                  <a:lumOff val="15000"/>
                </a:schemeClr>
              </a:solidFill>
              <a:latin typeface="Avenir Roman" charset="0"/>
              <a:ea typeface="Avenir Roman" charset="0"/>
              <a:cs typeface="Avenir Roman" charset="0"/>
            </a:endParaRPr>
          </a:p>
          <a:p>
            <a:pPr algn="just"/>
            <a:r>
              <a:rPr lang="es-ES" sz="2000" dirty="0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</a:rPr>
              <a:t>	</a:t>
            </a:r>
            <a:r>
              <a:rPr lang="es-ES" sz="2000" dirty="0" err="1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</a:rPr>
              <a:t>ng</a:t>
            </a:r>
            <a:r>
              <a:rPr lang="es-ES" sz="2000" dirty="0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</a:rPr>
              <a:t> </a:t>
            </a:r>
            <a:r>
              <a:rPr lang="es-ES" sz="2000" dirty="0" err="1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</a:rPr>
              <a:t>generate</a:t>
            </a:r>
            <a:r>
              <a:rPr lang="es-ES" sz="2000" dirty="0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</a:rPr>
              <a:t> pipe directorio/</a:t>
            </a:r>
            <a:r>
              <a:rPr lang="es-ES" sz="2000" dirty="0" err="1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</a:rPr>
              <a:t>nombrepipe</a:t>
            </a:r>
            <a:endParaRPr lang="es-ES" sz="2000" dirty="0">
              <a:solidFill>
                <a:srgbClr val="0070C0"/>
              </a:solidFill>
              <a:latin typeface="Avenir Roman" charset="0"/>
              <a:ea typeface="Avenir Roman" charset="0"/>
              <a:cs typeface="Avenir Roman" charset="0"/>
            </a:endParaRPr>
          </a:p>
          <a:p>
            <a:pPr algn="just"/>
            <a:endParaRPr lang="es-ES" sz="2000" dirty="0">
              <a:solidFill>
                <a:srgbClr val="0070C0"/>
              </a:solidFill>
              <a:latin typeface="Avenir Roman" charset="0"/>
              <a:ea typeface="Avenir Roman" charset="0"/>
              <a:cs typeface="Avenir Roman" charset="0"/>
            </a:endParaRPr>
          </a:p>
          <a:p>
            <a:pPr algn="just"/>
            <a:endParaRPr lang="es-ES" sz="2000" dirty="0">
              <a:solidFill>
                <a:srgbClr val="0070C0"/>
              </a:solidFill>
              <a:latin typeface="Avenir Roman" charset="0"/>
              <a:ea typeface="Avenir Roman" charset="0"/>
              <a:cs typeface="Avenir Roman" charset="0"/>
            </a:endParaRPr>
          </a:p>
          <a:p>
            <a:pPr algn="just"/>
            <a:endParaRPr lang="es-ES" sz="2000" dirty="0">
              <a:solidFill>
                <a:srgbClr val="0070C0"/>
              </a:solidFill>
              <a:latin typeface="Avenir Roman" charset="0"/>
              <a:ea typeface="Avenir Roman" charset="0"/>
              <a:cs typeface="Avenir Roman" charset="0"/>
            </a:endParaRPr>
          </a:p>
          <a:p>
            <a:pPr algn="just"/>
            <a:endParaRPr lang="es-ES" sz="2000" dirty="0">
              <a:solidFill>
                <a:schemeClr val="tx1">
                  <a:lumMod val="85000"/>
                  <a:lumOff val="15000"/>
                </a:schemeClr>
              </a:solidFill>
              <a:latin typeface="Avenir Roman" charset="0"/>
              <a:ea typeface="Avenir Roman" charset="0"/>
              <a:cs typeface="Avenir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7280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279" y="59140"/>
            <a:ext cx="1015752" cy="517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3 Rectángulo"/>
          <p:cNvSpPr/>
          <p:nvPr/>
        </p:nvSpPr>
        <p:spPr>
          <a:xfrm>
            <a:off x="0" y="637127"/>
            <a:ext cx="9144000" cy="55962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/>
              <a:t>Angular | Creación de filtros personalizados</a:t>
            </a:r>
          </a:p>
        </p:txBody>
      </p:sp>
      <p:sp>
        <p:nvSpPr>
          <p:cNvPr id="5" name="4 CuadroTexto"/>
          <p:cNvSpPr txBox="1"/>
          <p:nvPr/>
        </p:nvSpPr>
        <p:spPr>
          <a:xfrm>
            <a:off x="412279" y="1412776"/>
            <a:ext cx="8336185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Arial" charset="0"/>
              <a:buChar char="•"/>
            </a:pPr>
            <a:r>
              <a:rPr lang="es-E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Roman" charset="0"/>
                <a:ea typeface="Avenir Roman" charset="0"/>
                <a:cs typeface="Avenir Roman" charset="0"/>
              </a:rPr>
              <a:t>Sintaxis</a:t>
            </a:r>
            <a:endParaRPr lang="es-ES" sz="2000" dirty="0">
              <a:solidFill>
                <a:srgbClr val="0070C0"/>
              </a:solidFill>
              <a:latin typeface="Avenir Roman" charset="0"/>
              <a:ea typeface="Avenir Roman" charset="0"/>
              <a:cs typeface="Avenir Roman" charset="0"/>
            </a:endParaRPr>
          </a:p>
          <a:p>
            <a:pPr algn="just"/>
            <a:endParaRPr lang="es-ES" sz="2000" dirty="0">
              <a:solidFill>
                <a:srgbClr val="0070C0"/>
              </a:solidFill>
              <a:latin typeface="Avenir Roman" charset="0"/>
              <a:ea typeface="Avenir Roman" charset="0"/>
              <a:cs typeface="Avenir Roman" charset="0"/>
            </a:endParaRPr>
          </a:p>
          <a:p>
            <a:pPr algn="just"/>
            <a:endParaRPr lang="es-ES" sz="2000" dirty="0">
              <a:solidFill>
                <a:srgbClr val="0070C0"/>
              </a:solidFill>
              <a:latin typeface="Avenir Roman" charset="0"/>
              <a:ea typeface="Avenir Roman" charset="0"/>
              <a:cs typeface="Avenir Roman" charset="0"/>
            </a:endParaRPr>
          </a:p>
          <a:p>
            <a:r>
              <a:rPr lang="es-ES" sz="2000" dirty="0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</a:rPr>
              <a:t>	</a:t>
            </a:r>
            <a:r>
              <a:rPr lang="es-ES" sz="2400" dirty="0" err="1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</a:rPr>
              <a:t>transform</a:t>
            </a:r>
            <a:r>
              <a:rPr lang="es-ES" sz="2400" dirty="0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</a:rPr>
              <a:t>(</a:t>
            </a:r>
            <a:r>
              <a:rPr lang="es-ES" sz="2400" dirty="0" err="1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</a:rPr>
              <a:t>value</a:t>
            </a:r>
            <a:r>
              <a:rPr lang="es-ES" sz="2400" dirty="0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</a:rPr>
              <a:t>: </a:t>
            </a:r>
            <a:r>
              <a:rPr lang="es-ES" sz="2400" dirty="0" err="1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</a:rPr>
              <a:t>any</a:t>
            </a:r>
            <a:r>
              <a:rPr lang="es-ES" sz="2400" dirty="0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</a:rPr>
              <a:t>, </a:t>
            </a:r>
            <a:r>
              <a:rPr lang="es-ES" sz="2400" dirty="0" err="1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</a:rPr>
              <a:t>args</a:t>
            </a:r>
            <a:r>
              <a:rPr lang="es-ES" sz="2400" dirty="0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</a:rPr>
              <a:t>?: </a:t>
            </a:r>
            <a:r>
              <a:rPr lang="es-ES" sz="2400" dirty="0" err="1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</a:rPr>
              <a:t>any</a:t>
            </a:r>
            <a:r>
              <a:rPr lang="es-ES" sz="2400" dirty="0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</a:rPr>
              <a:t>): </a:t>
            </a:r>
            <a:r>
              <a:rPr lang="es-ES" sz="2400" dirty="0" err="1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</a:rPr>
              <a:t>any</a:t>
            </a:r>
            <a:r>
              <a:rPr lang="es-ES" sz="2400" dirty="0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</a:rPr>
              <a:t> {</a:t>
            </a:r>
          </a:p>
          <a:p>
            <a:r>
              <a:rPr lang="es-ES" sz="2400" dirty="0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</a:rPr>
              <a:t>		// código transformación </a:t>
            </a:r>
            <a:r>
              <a:rPr lang="es-ES" sz="2400" dirty="0" err="1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</a:rPr>
              <a:t>value</a:t>
            </a:r>
            <a:endParaRPr lang="es-ES" sz="2400" dirty="0">
              <a:solidFill>
                <a:srgbClr val="0070C0"/>
              </a:solidFill>
              <a:latin typeface="Avenir Roman" charset="0"/>
              <a:ea typeface="Avenir Roman" charset="0"/>
              <a:cs typeface="Avenir Roman" charset="0"/>
            </a:endParaRPr>
          </a:p>
          <a:p>
            <a:r>
              <a:rPr lang="es-ES" sz="2400" dirty="0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</a:rPr>
              <a:t>		</a:t>
            </a:r>
            <a:r>
              <a:rPr lang="es-ES" sz="2400" dirty="0" err="1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</a:rPr>
              <a:t>return</a:t>
            </a:r>
            <a:r>
              <a:rPr lang="es-ES" sz="2400" dirty="0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</a:rPr>
              <a:t> </a:t>
            </a:r>
            <a:r>
              <a:rPr lang="es-ES" sz="2400" dirty="0" err="1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</a:rPr>
              <a:t>value</a:t>
            </a:r>
            <a:r>
              <a:rPr lang="es-ES" sz="2400" dirty="0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</a:rPr>
              <a:t>;</a:t>
            </a:r>
          </a:p>
          <a:p>
            <a:r>
              <a:rPr lang="es-ES" sz="2400" dirty="0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</a:rPr>
              <a:t>	}</a:t>
            </a:r>
          </a:p>
          <a:p>
            <a:pPr algn="just"/>
            <a:endParaRPr lang="es-ES" sz="2000" dirty="0">
              <a:solidFill>
                <a:srgbClr val="0070C0"/>
              </a:solidFill>
              <a:latin typeface="Avenir Roman" charset="0"/>
              <a:ea typeface="Avenir Roman" charset="0"/>
              <a:cs typeface="Avenir Roman" charset="0"/>
            </a:endParaRPr>
          </a:p>
          <a:p>
            <a:pPr algn="just"/>
            <a:endParaRPr lang="es-ES" sz="2000" dirty="0">
              <a:solidFill>
                <a:schemeClr val="tx1">
                  <a:lumMod val="85000"/>
                  <a:lumOff val="15000"/>
                </a:schemeClr>
              </a:solidFill>
              <a:latin typeface="Avenir Roman" charset="0"/>
              <a:ea typeface="Avenir Roman" charset="0"/>
              <a:cs typeface="Avenir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242109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icin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icin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icin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7654</TotalTime>
  <Words>30</Words>
  <Application>Microsoft Macintosh PowerPoint</Application>
  <PresentationFormat>Presentación en pantalla (4:3)</PresentationFormat>
  <Paragraphs>21</Paragraphs>
  <Slides>3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</vt:i4>
      </vt:variant>
    </vt:vector>
  </HeadingPairs>
  <TitlesOfParts>
    <vt:vector size="7" baseType="lpstr">
      <vt:lpstr>Arial</vt:lpstr>
      <vt:lpstr>Avenir Roman</vt:lpstr>
      <vt:lpstr>Calibri</vt:lpstr>
      <vt:lpstr>Tema de Office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Jose</dc:creator>
  <cp:lastModifiedBy>Microsoft Office User</cp:lastModifiedBy>
  <cp:revision>113</cp:revision>
  <dcterms:created xsi:type="dcterms:W3CDTF">2016-01-18T10:38:04Z</dcterms:created>
  <dcterms:modified xsi:type="dcterms:W3CDTF">2018-07-06T11:55:35Z</dcterms:modified>
</cp:coreProperties>
</file>